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61" r:id="rId4"/>
    <p:sldId id="260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youtube.com/watch?v=-_oqghnxBmY" TargetMode="External"/><Relationship Id="rId7" Type="http://schemas.openxmlformats.org/officeDocument/2006/relationships/hyperlink" Target="https://www.facebook.com/hashtag/rotolo25?source=feed_text&amp;story_id=12372514663058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facebook.com/hashtag/101alag?source=feed_text&amp;story_id=1237251466305807" TargetMode="External"/><Relationship Id="rId5" Type="http://schemas.openxmlformats.org/officeDocument/2006/relationships/hyperlink" Target="https://www.facebook.com/hashtag/bestyearyet?source=feed_text&amp;story_id=1237251466305807" TargetMode="External"/><Relationship Id="rId4" Type="http://schemas.openxmlformats.org/officeDocument/2006/relationships/hyperlink" Target="https://www.facebook.com/hashtag/growthmindset?source=feed_text&amp;story_id=1237251466305807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50625" y="262250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Growth Mindset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5551875" y="2118050"/>
            <a:ext cx="39867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Growth Mindset Video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4834975" y="2474575"/>
            <a:ext cx="4068300" cy="328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50">
                <a:solidFill>
                  <a:srgbClr val="1D2129"/>
                </a:solidFill>
                <a:highlight>
                  <a:srgbClr val="FFFFFF"/>
                </a:highlight>
              </a:rPr>
              <a:t>Know the tortoise and hare story? All students saw this in x-time last week, and we spoke with them about the teenage brain and </a:t>
            </a:r>
            <a:r>
              <a:rPr lang="en" sz="1050">
                <a:solidFill>
                  <a:srgbClr val="4267B2"/>
                </a:solidFill>
                <a:highlight>
                  <a:srgbClr val="FFFFFF"/>
                </a:highlight>
                <a:hlinkClick r:id="rId4"/>
              </a:rPr>
              <a:t>#</a:t>
            </a:r>
            <a:r>
              <a:rPr lang="en" sz="1050">
                <a:solidFill>
                  <a:srgbClr val="365899"/>
                </a:solidFill>
                <a:highlight>
                  <a:srgbClr val="FFFFFF"/>
                </a:highlight>
                <a:hlinkClick r:id="rId4"/>
              </a:rPr>
              <a:t>growthmindset</a:t>
            </a:r>
            <a:r>
              <a:rPr lang="en" sz="1050">
                <a:solidFill>
                  <a:srgbClr val="1D2129"/>
                </a:solidFill>
                <a:highlight>
                  <a:srgbClr val="FFFFFF"/>
                </a:highlight>
              </a:rPr>
              <a:t> using this classic story.  We had a great discussion with our students about perseverance. We are so  proud of our students already this year. </a:t>
            </a:r>
            <a:r>
              <a:rPr lang="en" sz="1050">
                <a:solidFill>
                  <a:srgbClr val="4267B2"/>
                </a:solidFill>
                <a:highlight>
                  <a:srgbClr val="FFFFFF"/>
                </a:highlight>
                <a:hlinkClick r:id="rId5"/>
              </a:rPr>
              <a:t>#</a:t>
            </a:r>
            <a:r>
              <a:rPr lang="en" sz="1050">
                <a:solidFill>
                  <a:srgbClr val="365899"/>
                </a:solidFill>
                <a:highlight>
                  <a:srgbClr val="FFFFFF"/>
                </a:highlight>
                <a:hlinkClick r:id="rId5"/>
              </a:rPr>
              <a:t>bestyearyet</a:t>
            </a:r>
            <a:r>
              <a:rPr lang="en" sz="1050">
                <a:solidFill>
                  <a:srgbClr val="1D2129"/>
                </a:solidFill>
                <a:highlight>
                  <a:srgbClr val="FFFFFF"/>
                </a:highlight>
              </a:rPr>
              <a:t> </a:t>
            </a:r>
            <a:r>
              <a:rPr lang="en" sz="1050">
                <a:solidFill>
                  <a:srgbClr val="4267B2"/>
                </a:solidFill>
                <a:highlight>
                  <a:srgbClr val="FFFFFF"/>
                </a:highlight>
                <a:hlinkClick r:id="rId6"/>
              </a:rPr>
              <a:t>#</a:t>
            </a:r>
            <a:r>
              <a:rPr lang="en" sz="1050">
                <a:solidFill>
                  <a:srgbClr val="365899"/>
                </a:solidFill>
                <a:highlight>
                  <a:srgbClr val="FFFFFF"/>
                </a:highlight>
                <a:hlinkClick r:id="rId6"/>
              </a:rPr>
              <a:t>101alag</a:t>
            </a:r>
            <a:r>
              <a:rPr lang="en" sz="1050">
                <a:solidFill>
                  <a:srgbClr val="1D2129"/>
                </a:solidFill>
                <a:highlight>
                  <a:srgbClr val="FFFFFF"/>
                </a:highlight>
              </a:rPr>
              <a:t> </a:t>
            </a:r>
            <a:r>
              <a:rPr lang="en" sz="1050">
                <a:solidFill>
                  <a:srgbClr val="4267B2"/>
                </a:solidFill>
                <a:highlight>
                  <a:srgbClr val="FFFFFF"/>
                </a:highlight>
                <a:hlinkClick r:id="rId7"/>
              </a:rPr>
              <a:t>#</a:t>
            </a:r>
            <a:r>
              <a:rPr lang="en" sz="1050">
                <a:solidFill>
                  <a:srgbClr val="365899"/>
                </a:solidFill>
                <a:highlight>
                  <a:srgbClr val="FFFFFF"/>
                </a:highlight>
                <a:hlinkClick r:id="rId7"/>
              </a:rPr>
              <a:t>rotolo25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1700" y="1832600"/>
            <a:ext cx="3630650" cy="305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09525" y="314450"/>
            <a:ext cx="839350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618500" y="38477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 Seventh Grade X-Time Information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699" y="1844825"/>
            <a:ext cx="7534079" cy="272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X-Time is connected to lunch for 7th graders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Focus on student’s greatest area of need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Focus on Social Emotional Learning and Academic Growth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Review student achievement several times a year as a team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Flexible groups for students (cycling every 5-6 weeks)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Interventions and enrichment will occur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Staff will focus on a growth mindset with students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525" y="384775"/>
            <a:ext cx="839350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71900" y="513750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Parent Teacher Conferences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71900" y="17666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Conferences available 12:00-8:00 on October 6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15-20 minute time slots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Goal remains to meet with all parents who would like a conference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Conference window October 3-14 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Parents may contact teachers for conference beginning September 6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Teams or individual teachers may contact you for a conference as the process may vary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525" y="314450"/>
            <a:ext cx="839350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752725" y="628475"/>
            <a:ext cx="5879700" cy="57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Coffee with the Principal &amp;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/>
              <a:t>Parent Advisory Committee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76400" y="1861075"/>
            <a:ext cx="39303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Meets on each half day of the school year from 10:00-11:00 in the LRC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September 2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October 6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November 11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March 2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April 14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700075" y="1861075"/>
            <a:ext cx="4181100" cy="298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Discussion Topics Include: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228600">
              <a:spcBef>
                <a:spcPts val="0"/>
              </a:spcBef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Curriculum</a:t>
            </a:r>
          </a:p>
          <a:p>
            <a:pPr marL="457200" lvl="0" indent="-228600">
              <a:spcBef>
                <a:spcPts val="0"/>
              </a:spcBef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Social Emotional Learning</a:t>
            </a:r>
          </a:p>
          <a:p>
            <a:pPr marL="457200" lvl="0" indent="-228600">
              <a:spcBef>
                <a:spcPts val="0"/>
              </a:spcBef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Growth Mindset</a:t>
            </a:r>
          </a:p>
          <a:p>
            <a:pPr marL="457200" lvl="0" indent="-228600" rtl="0">
              <a:spcBef>
                <a:spcPts val="0"/>
              </a:spcBef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Middle School Transition</a:t>
            </a:r>
          </a:p>
          <a:p>
            <a:pPr marL="457200" lvl="0" indent="-228600">
              <a:spcBef>
                <a:spcPts val="0"/>
              </a:spcBef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School Communication</a:t>
            </a:r>
          </a:p>
          <a:p>
            <a:pPr marL="457200" lvl="0" indent="-228600">
              <a:spcBef>
                <a:spcPts val="0"/>
              </a:spcBef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Staff Hospitality</a:t>
            </a:r>
          </a:p>
          <a:p>
            <a:pPr marL="457200" lvl="0" indent="-228600">
              <a:spcBef>
                <a:spcPts val="0"/>
              </a:spcBef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Parent Involvement</a:t>
            </a:r>
          </a:p>
          <a:p>
            <a:pPr marL="457200" lvl="0" indent="-228600">
              <a:spcBef>
                <a:spcPts val="0"/>
              </a:spcBef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Extra-Curricular Opportunities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6775" y="360575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9525" y="314450"/>
            <a:ext cx="839350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234</Words>
  <Application>Microsoft Office PowerPoint</Application>
  <PresentationFormat>On-screen Show (16:9)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Roboto</vt:lpstr>
      <vt:lpstr>material</vt:lpstr>
      <vt:lpstr>Growth Mindset</vt:lpstr>
      <vt:lpstr> Seventh Grade X-Time Information</vt:lpstr>
      <vt:lpstr>Parent Teacher Conferences</vt:lpstr>
      <vt:lpstr>Coffee with the Principal &amp;  Parent Advisory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Mindset</dc:title>
  <dc:creator>Marybeth Laclair</dc:creator>
  <cp:lastModifiedBy>Marybeth Laclair</cp:lastModifiedBy>
  <cp:revision>4</cp:revision>
  <dcterms:modified xsi:type="dcterms:W3CDTF">2016-08-31T20:18:42Z</dcterms:modified>
</cp:coreProperties>
</file>