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rchitects Daughter" panose="020B0604020202020204" charset="0"/>
      <p:regular r:id="rId9"/>
    </p:embeddedFont>
    <p:embeddedFont>
      <p:font typeface="Old Standard TT" panose="020B0604020202020204" charset="0"/>
      <p:regular r:id="rId10"/>
      <p:bold r:id="rId11"/>
      <p:italic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6291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64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1899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10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21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4651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21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4000" b="1"/>
            </a:lvl1pPr>
            <a:lvl2pPr algn="ctr">
              <a:spcBef>
                <a:spcPts val="0"/>
              </a:spcBef>
              <a:buSzPct val="100000"/>
              <a:defRPr sz="14000" b="1"/>
            </a:lvl2pPr>
            <a:lvl3pPr algn="ctr">
              <a:spcBef>
                <a:spcPts val="0"/>
              </a:spcBef>
              <a:buSzPct val="100000"/>
              <a:defRPr sz="14000" b="1"/>
            </a:lvl3pPr>
            <a:lvl4pPr algn="ctr">
              <a:spcBef>
                <a:spcPts val="0"/>
              </a:spcBef>
              <a:buSzPct val="100000"/>
              <a:defRPr sz="14000" b="1"/>
            </a:lvl4pPr>
            <a:lvl5pPr algn="ctr">
              <a:spcBef>
                <a:spcPts val="0"/>
              </a:spcBef>
              <a:buSzPct val="100000"/>
              <a:defRPr sz="14000" b="1"/>
            </a:lvl5pPr>
            <a:lvl6pPr algn="ctr">
              <a:spcBef>
                <a:spcPts val="0"/>
              </a:spcBef>
              <a:buSzPct val="100000"/>
              <a:defRPr sz="14000" b="1"/>
            </a:lvl6pPr>
            <a:lvl7pPr algn="ctr">
              <a:spcBef>
                <a:spcPts val="0"/>
              </a:spcBef>
              <a:buSzPct val="100000"/>
              <a:defRPr sz="14000" b="1"/>
            </a:lvl7pPr>
            <a:lvl8pPr algn="ctr">
              <a:spcBef>
                <a:spcPts val="0"/>
              </a:spcBef>
              <a:buSzPct val="100000"/>
              <a:defRPr sz="14000" b="1"/>
            </a:lvl8pPr>
            <a:lvl9pPr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580225" y="574000"/>
            <a:ext cx="8118599" cy="906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Welcome Parents!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12700" y="1938584"/>
            <a:ext cx="8118599" cy="148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Curriculum NIght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Mrs. Lydick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Team 7-1 Science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580225" y="225100"/>
            <a:ext cx="8118599" cy="906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Units of Study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58875" y="951325"/>
            <a:ext cx="8372400" cy="383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Ecology/Environment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Font typeface="Architects Daughter"/>
              <a:buChar char="❏"/>
            </a:pPr>
            <a:r>
              <a:rPr lang="en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Fox River field trip Sept. 25th 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Font typeface="Architects Daughter"/>
              <a:buChar char="❏"/>
            </a:pPr>
            <a:r>
              <a:rPr lang="en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Fermilab Prairie field trip Oct. 27th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Life on Earth - Plants &amp; Animals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Font typeface="Architects Daughter"/>
              <a:buChar char="❏"/>
            </a:pPr>
            <a:r>
              <a:rPr lang="en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Field Museum field trip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Microscope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Cells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Genetics/Heredity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algn="ctr" rtl="0">
              <a:spcBef>
                <a:spcPts val="0"/>
              </a:spcBef>
              <a:buNone/>
            </a:pPr>
            <a:endParaRPr sz="4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algn="ctr" rtl="0">
              <a:spcBef>
                <a:spcPts val="0"/>
              </a:spcBef>
              <a:buNone/>
            </a:pPr>
            <a:endParaRPr sz="4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algn="ctr" rtl="0">
              <a:spcBef>
                <a:spcPts val="0"/>
              </a:spcBef>
              <a:buNone/>
            </a:pPr>
            <a:endParaRPr sz="4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512700" y="303875"/>
            <a:ext cx="8118599" cy="437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 science class, students will be doing the following</a:t>
            </a: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: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Bellwork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Labs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Digital Lessons/Classroom Google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Exams/Quizzes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Projects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Absent?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Check website.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Ask me.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2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Arrange a time to make up a lab.</a:t>
            </a:r>
          </a:p>
          <a:p>
            <a:pPr lvl="0" algn="ctr" rtl="0">
              <a:spcBef>
                <a:spcPts val="0"/>
              </a:spcBef>
              <a:buNone/>
            </a:pPr>
            <a:endParaRPr sz="4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170900" y="236975"/>
            <a:ext cx="4348499" cy="665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Grading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595825" y="902375"/>
            <a:ext cx="8118599" cy="302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3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Point system for grades: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more points = better grades</a:t>
            </a:r>
          </a:p>
          <a:p>
            <a:pPr lvl="0" algn="ctr" rtl="0">
              <a:spcBef>
                <a:spcPts val="0"/>
              </a:spcBef>
              <a:buNone/>
            </a:pPr>
            <a:endParaRPr sz="3000" b="1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419100" algn="l" rtl="0"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❏"/>
            </a:pPr>
            <a:r>
              <a:rPr lang="en" sz="3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Bellwork, Labs, Classroom Google, Digital Lessons, In-Class Work, Quizzes and Tests</a:t>
            </a:r>
          </a:p>
          <a:p>
            <a:pPr lvl="0" algn="ctr" rtl="0">
              <a:spcBef>
                <a:spcPts val="0"/>
              </a:spcBef>
              <a:buNone/>
            </a:pPr>
            <a:endParaRPr sz="3000" b="1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406400" algn="l" rtl="0">
              <a:spcBef>
                <a:spcPts val="0"/>
              </a:spcBef>
              <a:buClr>
                <a:schemeClr val="lt1"/>
              </a:buClr>
              <a:buSzPct val="93333"/>
              <a:buChar char="❏"/>
            </a:pPr>
            <a:r>
              <a:rPr lang="en" sz="30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10%- Grade reduction for late work</a:t>
            </a:r>
            <a:r>
              <a:rPr lang="en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27100" y="166250"/>
            <a:ext cx="8118599" cy="5034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SUCCESS =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Check board when entering room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Daily assignments on board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Google Classroom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Website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Powerschool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Email</a:t>
            </a:r>
          </a:p>
          <a:p>
            <a:pPr lvl="0" algn="ctr" rtl="0">
              <a:spcBef>
                <a:spcPts val="0"/>
              </a:spcBef>
              <a:buNone/>
            </a:pPr>
            <a:endParaRPr sz="3000" b="1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512700" y="1344575"/>
            <a:ext cx="8118599" cy="285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13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solidFill>
                  <a:srgbClr val="FFD966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Thank you! I look forward to an amazing year with your children!</a:t>
            </a:r>
          </a:p>
          <a:p>
            <a:pPr lvl="0" algn="ctr">
              <a:lnSpc>
                <a:spcPct val="115000"/>
              </a:lnSpc>
              <a:spcBef>
                <a:spcPts val="13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solidFill>
                  <a:srgbClr val="FFD966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tammi.lydick@bps101.net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(16:9)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Architects Daughter</vt:lpstr>
      <vt:lpstr>Old Standard TT</vt:lpstr>
      <vt:lpstr>Arial</vt:lpstr>
      <vt:lpstr>Calibri</vt:lpstr>
      <vt:lpstr>paperback</vt:lpstr>
      <vt:lpstr>Welcome Parents!</vt:lpstr>
      <vt:lpstr>Units of Study</vt:lpstr>
      <vt:lpstr>PowerPoint Presentation</vt:lpstr>
      <vt:lpstr>Grading</vt:lpstr>
      <vt:lpstr>SUCCESS = Check board when entering room Daily assignments on board Google Classroom Website Powerschool Email </vt:lpstr>
      <vt:lpstr>Thank you! I look forward to an amazing year with your children! tammi.lydick@bps101.net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Parents!</dc:title>
  <dc:creator>Marybeth Laclair</dc:creator>
  <cp:lastModifiedBy>Marybeth Laclair</cp:lastModifiedBy>
  <cp:revision>1</cp:revision>
  <dcterms:modified xsi:type="dcterms:W3CDTF">2015-09-18T15:01:16Z</dcterms:modified>
</cp:coreProperties>
</file>